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270" r:id="rId57"/>
    <p:sldId id="271" r:id="rId58"/>
    <p:sldId id="272" r:id="rId59"/>
    <p:sldId id="257" r:id="rId60"/>
    <p:sldId id="318" r:id="rId61"/>
    <p:sldId id="316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8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5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8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6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4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6FF0-8C9D-49B8-8EED-2F301FB8CEAA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AAC1-174D-44A9-9F23-E9B8BBFA5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2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icture 64" descr="C:\Users\Rohit\Desktop\Git_try\PPT\Introduction to Git - Copy_color\Slid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ohit\Desktop\Git_try\PPT\Introduction to Git - Copy_color\Slide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Rohit\Desktop\Git_try\PPT\Introduction to Git - Copy_color\Slide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Rohit\Desktop\Git_try\PPT\Introduction to Git - Copy_color\Slide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8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Rohit\Desktop\Git_try\PPT\Introduction to Git - Copy_color\Slide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Rohit\Desktop\Git_try\PPT\Introduction to Git - Copy_color\Slide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3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Rohit\Desktop\Git_try\PPT\Introduction to Git - Copy_color\Slide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Rohit\Desktop\Git_try\PPT\Introduction to Git - Copy_color\Slide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3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Rohit\Desktop\Git_try\PPT\Introduction to Git - Copy_color\Slide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ohit\Desktop\Introduction to Git - Copy_col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5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hit\Desktop\Introduction to Git - Copy_color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ohit\Desktop\Git_try\PPT\Introduction to Git - Copy_color\Slide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Rohit\Desktop\Git_try\PPT\Introduction to Git - Copy_color\Slide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04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Rohit\Desktop\Git_try\PPT\Introduction to Git - Copy_color\Slide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Rohit\Desktop\Git_try\PPT\Introduction to Git - Copy_color\Slide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Rohit\Desktop\Git_try\PPT\Introduction to Git - Copy_color\Slide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Rohit\Desktop\Git_try\PPT\Introduction to Git - Copy_color\Slide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9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Rohit\Desktop\Git_try\PPT\Introduction to Git - Copy_color\Slide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Rohit\Desktop\Git_try\PPT\Introduction to Git - Copy_color\Slide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7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ohit\Desktop\Introduction to Git - Copy_color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9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Rohit\Desktop\Git_try\PPT\Introduction to Git - Copy_color\Slide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Rohit\Desktop\Git_try\PPT\Introduction to Git - Copy_color\Slide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ohit\Desktop\Git_try\PPT\Introduction to Git - Copy_color\Slid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Rohit\Desktop\Git_try\PPT\Introduction to Git - Copy_color\Slide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Rohit\Desktop\Git_try\PPT\Introduction to Git - Copy_color\Slide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Rohit\Desktop\Git_try\PPT\Introduction to Git - Copy_color\Slide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6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Rohit\Desktop\Git_try\PPT\Introduction to Git - Copy_color\Slide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Rohit\Desktop\Git_try\PPT\Introduction to Git - Copy_color\Slide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Rohit\Desktop\Git_try\PPT\Introduction to Git - Copy_color\Slide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Rohit\Desktop\Git_try\PPT\Introduction to Git - Copy_color\Slide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Rohit\Desktop\Git_try\PPT\Introduction to Git - Copy_color\Slide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ohit\Desktop\Introduction to Git - Copy_color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Rohit\Desktop\Git_try\PPT\Introduction to Git - Copy_color\Slide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ohit\Desktop\Git_try\PPT\Introduction to Git - Copy_color\Slide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Rohit\Desktop\Git_try\PPT\Introduction to Git - Copy_color\Slide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Rohit\Desktop\Git_try\PPT\Introduction to Git - Copy_color\Slide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Rohit\Desktop\Git_try\PPT\Introduction to Git - Copy_color\Slide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Rohit\Desktop\Git_try\PPT\Introduction to Git - Copy_color\Slide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Rohit\Desktop\Git_try\PPT\Introduction to Git - Copy_color\Slide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7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Rohit\Desktop\Git_try\PPT\Introduction to Git - Copy_color\Slide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Rohit\Desktop\Git_try\PPT\Introduction to Git - Copy_color\Slide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Rohit\Desktop\Git_try\PPT\Introduction to Git - Copy_color\Slide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9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Rohit\Desktop\Git_try\PPT\Introduction to Git - Copy_color\Slide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1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Rohit\Desktop\Git_try\PPT\Introduction to Git - Copy_color\Slide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ohit\Desktop\Git_try\PPT\Introduction to Git - Copy_color\Slid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Rohit\Desktop\Git_try\PPT\Introduction to Git - Copy_color\Slide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ohit\Desktop\Introduction to Git - Copy_color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Rohit\Desktop\Git_try\PPT\Introduction to Git - Copy_color\Slide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Rohit\Desktop\Git_try\PPT\Introduction to Git - Copy_color\Slide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Rohit\Desktop\Git_try\PPT\Introduction to Git - Copy_color\Slide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Rohit\Desktop\Git_try\PPT\Introduction to Git - Copy_color\Slide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Rohit\Desktop\Git_try\PPT\Introduction to Git - Copy_color\Slide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Picture 64" descr="C:\Users\Rohit\Desktop\Git_try\PPT\Introduction to Git - Copy_color\Slide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Rohit\Desktop\Git_try\PPT\Introduction to Git - Copy_color\Slide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7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Rohit\Desktop\Git_try\PPT\Introduction to Git - Copy_color\Slide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ohit\Desktop\Git_try\PPT\Introduction to Git - Copy_color\Slide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ohit\Desktop\Introduction to Git - Copy_color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57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Rohit\Desktop\Git_try\PPT\Introduction to Git - Copy_color\Slide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Rohit\Desktop\Git_try\PPT\Introduction to Git - Copy_color\Slide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ohit\Desktop\Git_try\PPT\Introduction to Git - Copy_color\Slide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Rohit\Desktop\Git_try\PPT\Introduction to Git - Copy_color\Slide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ohit\Desktop\Git_try\PPT\Introduction to Git - Copy_color\Slide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Arora</dc:creator>
  <cp:lastModifiedBy>Rohit Arora</cp:lastModifiedBy>
  <cp:revision>2</cp:revision>
  <dcterms:created xsi:type="dcterms:W3CDTF">2015-03-27T07:37:38Z</dcterms:created>
  <dcterms:modified xsi:type="dcterms:W3CDTF">2015-03-27T22:03:32Z</dcterms:modified>
</cp:coreProperties>
</file>